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61E"/>
    <a:srgbClr val="014C6C"/>
    <a:srgbClr val="E6D4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2E0DE4-5CD0-4017-9749-BE0F58D7CC9F}" v="1" dt="2021-01-25T11:31:09.4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stafayavuz coskun" userId="63bb9d2b-d4bc-4c57-a037-047b3e399293" providerId="ADAL" clId="{0D2E0DE4-5CD0-4017-9749-BE0F58D7CC9F}"/>
    <pc:docChg chg="addSld modSld modMainMaster">
      <pc:chgData name="mustafayavuz coskun" userId="63bb9d2b-d4bc-4c57-a037-047b3e399293" providerId="ADAL" clId="{0D2E0DE4-5CD0-4017-9749-BE0F58D7CC9F}" dt="2021-01-25T11:33:47.444" v="108" actId="20577"/>
      <pc:docMkLst>
        <pc:docMk/>
      </pc:docMkLst>
      <pc:sldChg chg="modSp mod">
        <pc:chgData name="mustafayavuz coskun" userId="63bb9d2b-d4bc-4c57-a037-047b3e399293" providerId="ADAL" clId="{0D2E0DE4-5CD0-4017-9749-BE0F58D7CC9F}" dt="2021-01-25T11:31:35.226" v="18" actId="20577"/>
        <pc:sldMkLst>
          <pc:docMk/>
          <pc:sldMk cId="3267102293" sldId="257"/>
        </pc:sldMkLst>
        <pc:spChg chg="mod">
          <ac:chgData name="mustafayavuz coskun" userId="63bb9d2b-d4bc-4c57-a037-047b3e399293" providerId="ADAL" clId="{0D2E0DE4-5CD0-4017-9749-BE0F58D7CC9F}" dt="2021-01-25T11:31:35.226" v="18" actId="20577"/>
          <ac:spMkLst>
            <pc:docMk/>
            <pc:sldMk cId="3267102293" sldId="257"/>
            <ac:spMk id="2" creationId="{4A8371D6-C0A8-4223-878F-043CAA78D13F}"/>
          </ac:spMkLst>
        </pc:spChg>
      </pc:sldChg>
      <pc:sldChg chg="modSp mod">
        <pc:chgData name="mustafayavuz coskun" userId="63bb9d2b-d4bc-4c57-a037-047b3e399293" providerId="ADAL" clId="{0D2E0DE4-5CD0-4017-9749-BE0F58D7CC9F}" dt="2021-01-25T11:31:41.812" v="28" actId="20577"/>
        <pc:sldMkLst>
          <pc:docMk/>
          <pc:sldMk cId="1252241469" sldId="258"/>
        </pc:sldMkLst>
        <pc:spChg chg="mod">
          <ac:chgData name="mustafayavuz coskun" userId="63bb9d2b-d4bc-4c57-a037-047b3e399293" providerId="ADAL" clId="{0D2E0DE4-5CD0-4017-9749-BE0F58D7CC9F}" dt="2021-01-25T11:31:41.812" v="28" actId="20577"/>
          <ac:spMkLst>
            <pc:docMk/>
            <pc:sldMk cId="1252241469" sldId="258"/>
            <ac:spMk id="2" creationId="{48D37B27-D667-47B4-B3D1-8AF6AA2EB053}"/>
          </ac:spMkLst>
        </pc:spChg>
      </pc:sldChg>
      <pc:sldChg chg="modSp new mod">
        <pc:chgData name="mustafayavuz coskun" userId="63bb9d2b-d4bc-4c57-a037-047b3e399293" providerId="ADAL" clId="{0D2E0DE4-5CD0-4017-9749-BE0F58D7CC9F}" dt="2021-01-25T11:32:39.704" v="68" actId="20577"/>
        <pc:sldMkLst>
          <pc:docMk/>
          <pc:sldMk cId="2745789998" sldId="259"/>
        </pc:sldMkLst>
        <pc:spChg chg="mod">
          <ac:chgData name="mustafayavuz coskun" userId="63bb9d2b-d4bc-4c57-a037-047b3e399293" providerId="ADAL" clId="{0D2E0DE4-5CD0-4017-9749-BE0F58D7CC9F}" dt="2021-01-25T11:32:39.704" v="68" actId="20577"/>
          <ac:spMkLst>
            <pc:docMk/>
            <pc:sldMk cId="2745789998" sldId="259"/>
            <ac:spMk id="2" creationId="{8D43B76C-4656-4683-8DAF-E4FA24A6229F}"/>
          </ac:spMkLst>
        </pc:spChg>
      </pc:sldChg>
      <pc:sldChg chg="modSp add mod">
        <pc:chgData name="mustafayavuz coskun" userId="63bb9d2b-d4bc-4c57-a037-047b3e399293" providerId="ADAL" clId="{0D2E0DE4-5CD0-4017-9749-BE0F58D7CC9F}" dt="2021-01-25T11:33:37.199" v="100" actId="20577"/>
        <pc:sldMkLst>
          <pc:docMk/>
          <pc:sldMk cId="993607050" sldId="260"/>
        </pc:sldMkLst>
        <pc:spChg chg="mod">
          <ac:chgData name="mustafayavuz coskun" userId="63bb9d2b-d4bc-4c57-a037-047b3e399293" providerId="ADAL" clId="{0D2E0DE4-5CD0-4017-9749-BE0F58D7CC9F}" dt="2021-01-25T11:33:37.199" v="100" actId="20577"/>
          <ac:spMkLst>
            <pc:docMk/>
            <pc:sldMk cId="993607050" sldId="260"/>
            <ac:spMk id="2" creationId="{8D43B76C-4656-4683-8DAF-E4FA24A6229F}"/>
          </ac:spMkLst>
        </pc:spChg>
      </pc:sldChg>
      <pc:sldChg chg="modSp add mod">
        <pc:chgData name="mustafayavuz coskun" userId="63bb9d2b-d4bc-4c57-a037-047b3e399293" providerId="ADAL" clId="{0D2E0DE4-5CD0-4017-9749-BE0F58D7CC9F}" dt="2021-01-25T11:33:47.444" v="108" actId="20577"/>
        <pc:sldMkLst>
          <pc:docMk/>
          <pc:sldMk cId="2453724809" sldId="261"/>
        </pc:sldMkLst>
        <pc:spChg chg="mod">
          <ac:chgData name="mustafayavuz coskun" userId="63bb9d2b-d4bc-4c57-a037-047b3e399293" providerId="ADAL" clId="{0D2E0DE4-5CD0-4017-9749-BE0F58D7CC9F}" dt="2021-01-25T11:33:47.444" v="108" actId="20577"/>
          <ac:spMkLst>
            <pc:docMk/>
            <pc:sldMk cId="2453724809" sldId="261"/>
            <ac:spMk id="2" creationId="{8D43B76C-4656-4683-8DAF-E4FA24A6229F}"/>
          </ac:spMkLst>
        </pc:spChg>
      </pc:sldChg>
      <pc:sldMasterChg chg="modSldLayout">
        <pc:chgData name="mustafayavuz coskun" userId="63bb9d2b-d4bc-4c57-a037-047b3e399293" providerId="ADAL" clId="{0D2E0DE4-5CD0-4017-9749-BE0F58D7CC9F}" dt="2021-01-25T11:31:09.434" v="5" actId="113"/>
        <pc:sldMasterMkLst>
          <pc:docMk/>
          <pc:sldMasterMk cId="1247366663" sldId="2147483648"/>
        </pc:sldMasterMkLst>
        <pc:sldLayoutChg chg="modSp">
          <pc:chgData name="mustafayavuz coskun" userId="63bb9d2b-d4bc-4c57-a037-047b3e399293" providerId="ADAL" clId="{0D2E0DE4-5CD0-4017-9749-BE0F58D7CC9F}" dt="2021-01-25T11:31:09.434" v="5" actId="113"/>
          <pc:sldLayoutMkLst>
            <pc:docMk/>
            <pc:sldMasterMk cId="1247366663" sldId="2147483648"/>
            <pc:sldLayoutMk cId="2834115140" sldId="2147483650"/>
          </pc:sldLayoutMkLst>
          <pc:spChg chg="mod">
            <ac:chgData name="mustafayavuz coskun" userId="63bb9d2b-d4bc-4c57-a037-047b3e399293" providerId="ADAL" clId="{0D2E0DE4-5CD0-4017-9749-BE0F58D7CC9F}" dt="2021-01-25T11:31:09.434" v="5" actId="113"/>
            <ac:spMkLst>
              <pc:docMk/>
              <pc:sldMasterMk cId="1247366663" sldId="2147483648"/>
              <pc:sldLayoutMk cId="2834115140" sldId="2147483650"/>
              <ac:spMk id="2" creationId="{6B0C8716-4D79-4B9A-ADBE-4647F671586A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420C5F48-06CF-4C8A-9D9C-73F58A0DC3F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54970DC-B2DC-4BB7-B4EB-456285F0E4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5139D-20DE-4999-9668-7E9F5E174C37}" type="datetimeFigureOut">
              <a:rPr lang="tr-TR" smtClean="0"/>
              <a:t>26.01.2021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1EEE7B6-9AB5-4F45-875C-AE051A7937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16C3FF3-C440-4621-B421-8FBB29AC68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5771D-35E5-41A5-9B5A-46BFEE8E68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5765295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F7786-83F2-4801-AB6F-0F978A4C09E1}" type="datetimeFigureOut">
              <a:rPr lang="tr-TR" smtClean="0"/>
              <a:t>26.01.2021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3B03B-2D54-4193-82CE-C1E8D04A0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72388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46A6C6A-3AC3-442C-82F3-E96EB4FFDA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899821"/>
            <a:ext cx="9144000" cy="1610142"/>
          </a:xfrm>
        </p:spPr>
        <p:txBody>
          <a:bodyPr anchor="ctr"/>
          <a:lstStyle>
            <a:lvl1pPr algn="ctr">
              <a:defRPr sz="6000" b="1"/>
            </a:lvl1pPr>
          </a:lstStyle>
          <a:p>
            <a:r>
              <a:rPr lang="tr-TR" dirty="0" err="1"/>
              <a:t>Paper</a:t>
            </a:r>
            <a:r>
              <a:rPr lang="tr-TR" dirty="0"/>
              <a:t> </a:t>
            </a:r>
            <a:r>
              <a:rPr lang="tr-TR" dirty="0" err="1"/>
              <a:t>Title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508936A-347F-4727-9161-C643A30A04A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428424"/>
          </a:xfrm>
        </p:spPr>
        <p:txBody>
          <a:bodyPr/>
          <a:lstStyle>
            <a:lvl1pPr marL="0" indent="0" algn="ctr">
              <a:buNone/>
              <a:defRPr sz="2400" i="1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dirty="0" err="1"/>
              <a:t>Authors</a:t>
            </a:r>
            <a:r>
              <a:rPr lang="tr-TR" dirty="0"/>
              <a:t>’ Full Name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5718BFE-7B27-40E5-B93A-74AA51CA1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62E5-C27B-4D18-AE34-549E03A9BE9E}" type="slidenum">
              <a:rPr lang="tr-TR" smtClean="0"/>
              <a:t>‹#›</a:t>
            </a:fld>
            <a:endParaRPr lang="tr-TR" dirty="0"/>
          </a:p>
        </p:txBody>
      </p:sp>
      <p:pic>
        <p:nvPicPr>
          <p:cNvPr id="18" name="Resim 17">
            <a:extLst>
              <a:ext uri="{FF2B5EF4-FFF2-40B4-BE49-F238E27FC236}">
                <a16:creationId xmlns:a16="http://schemas.microsoft.com/office/drawing/2014/main" id="{334FB3AA-99E1-4566-A90D-AB8A4743CB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4690" y="6303306"/>
            <a:ext cx="554693" cy="554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256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7A0DA15-3062-4C3C-840F-74724E191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3FBD66A-3B7E-4E94-8874-4A0358CB91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DFC936A-EC2C-40E2-B1D9-A2F377EBA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62E5-C27B-4D18-AE34-549E03A9BE9E}" type="slidenum">
              <a:rPr lang="tr-TR" smtClean="0"/>
              <a:t>‹#›</a:t>
            </a:fld>
            <a:endParaRPr lang="tr-TR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334FB3AA-99E1-4566-A90D-AB8A4743CB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4690" y="6303306"/>
            <a:ext cx="554693" cy="554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42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B9755273-195F-4ABD-9A07-447BFE3721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1C44532-064F-4FA5-B53C-61137F8C01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E37F62C-D5F5-4B9B-8C42-4C9837DB1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62E5-C27B-4D18-AE34-549E03A9BE9E}" type="slidenum">
              <a:rPr lang="tr-TR" smtClean="0"/>
              <a:t>‹#›</a:t>
            </a:fld>
            <a:endParaRPr lang="tr-TR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334FB3AA-99E1-4566-A90D-AB8A4743CB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4690" y="6303306"/>
            <a:ext cx="554693" cy="554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41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B0C8716-4D79-4B9A-ADBE-4647F6715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09" y="294105"/>
            <a:ext cx="11084510" cy="664684"/>
          </a:xfrm>
        </p:spPr>
        <p:txBody>
          <a:bodyPr>
            <a:noAutofit/>
          </a:bodyPr>
          <a:lstStyle>
            <a:lvl1pPr>
              <a:defRPr sz="3200" b="1"/>
            </a:lvl1pPr>
          </a:lstStyle>
          <a:p>
            <a:r>
              <a:rPr lang="tr-TR" dirty="0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DF9C7F4-A59F-4E24-9EAC-B08FBBDDC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09" y="1127464"/>
            <a:ext cx="11084510" cy="4854191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AF3D25C-3122-4D9A-B582-EDA11CCA0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62E5-C27B-4D18-AE34-549E03A9BE9E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334FB3AA-99E1-4566-A90D-AB8A4743CB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4691" y="6310721"/>
            <a:ext cx="547278" cy="547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11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6295720-67A2-4F73-B949-D59B0A054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dirty="0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E4F05A4-CC7D-4E83-B2E3-200819B69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F067955-B7C4-4E19-9C66-12B820001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62E5-C27B-4D18-AE34-549E03A9BE9E}" type="slidenum">
              <a:rPr lang="tr-TR" smtClean="0"/>
              <a:t>‹#›</a:t>
            </a:fld>
            <a:endParaRPr lang="tr-TR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334FB3AA-99E1-4566-A90D-AB8A4743CB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4691" y="6334897"/>
            <a:ext cx="523102" cy="52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990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6E428A4-23F9-4746-BDFB-D7621B8B2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4B665E-B49C-40A2-9FF5-05BDF7379E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9A50E28-8CC1-42D6-8FA0-D8E338252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37EC219-8511-40DA-A546-417A715A0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62E5-C27B-4D18-AE34-549E03A9BE9E}" type="slidenum">
              <a:rPr lang="tr-TR" smtClean="0"/>
              <a:t>‹#›</a:t>
            </a:fld>
            <a:endParaRPr lang="tr-TR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334FB3AA-99E1-4566-A90D-AB8A4743CB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4690" y="6303306"/>
            <a:ext cx="554693" cy="554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648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6A07D2B-3F4B-4F18-A598-FB43E7747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CA43447-8868-4CD3-8E7B-710B8A8AC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AD0594D-7B4F-49C8-BC5D-177E4079AD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7D9F984-A366-4B23-963C-036B59FF11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27E89202-3638-4D4D-BABB-2562E75F71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8501790-44CB-4FC9-A9B2-4CA95AB48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62E5-C27B-4D18-AE34-549E03A9BE9E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334FB3AA-99E1-4566-A90D-AB8A4743CB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4690" y="6303306"/>
            <a:ext cx="554693" cy="554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96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D612AE2-B0CE-4B6C-A232-5BCDDD2AF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40A3DB8-A07B-42B4-A256-F92D94BC5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62E5-C27B-4D18-AE34-549E03A9BE9E}" type="slidenum">
              <a:rPr lang="tr-TR" smtClean="0"/>
              <a:t>‹#›</a:t>
            </a:fld>
            <a:endParaRPr lang="tr-TR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334FB3AA-99E1-4566-A90D-AB8A4743CB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4690" y="6303306"/>
            <a:ext cx="554693" cy="554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482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E0F3A70-8CAF-4020-8804-EE7DDE383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62E5-C27B-4D18-AE34-549E03A9BE9E}" type="slidenum">
              <a:rPr lang="tr-TR" smtClean="0"/>
              <a:t>‹#›</a:t>
            </a:fld>
            <a:endParaRPr lang="tr-TR"/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334FB3AA-99E1-4566-A90D-AB8A4743CB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4690" y="6303306"/>
            <a:ext cx="554693" cy="554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625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EC183E6-D994-44CD-9ED4-8682696FF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875D397-4FD6-4EA9-850E-2B2B31C42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93D27E0-2D58-4773-8C75-F5AA6F61B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37388B9-2320-4252-B5B7-4027A0CCF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62E5-C27B-4D18-AE34-549E03A9BE9E}" type="slidenum">
              <a:rPr lang="tr-TR" smtClean="0"/>
              <a:t>‹#›</a:t>
            </a:fld>
            <a:endParaRPr lang="tr-TR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334FB3AA-99E1-4566-A90D-AB8A4743CB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4690" y="6303306"/>
            <a:ext cx="554693" cy="554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716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A2E2471-743D-4645-83F7-2114C029F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E10134A2-D6C1-4006-8B7F-106D4E30C2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7C7797C-2BAB-44AD-82ED-7961650CC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0DCAAC9-D549-4659-A9A3-B7B11D608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62E5-C27B-4D18-AE34-549E03A9BE9E}" type="slidenum">
              <a:rPr lang="tr-TR" smtClean="0"/>
              <a:t>‹#›</a:t>
            </a:fld>
            <a:endParaRPr lang="tr-TR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334FB3AA-99E1-4566-A90D-AB8A4743CB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4690" y="6303306"/>
            <a:ext cx="554693" cy="554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51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04C03947-F292-4528-881F-BCAC731CC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0B592DA-F765-4453-9A43-B8388FF15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12" name="İkizkenar Üçgen 11">
            <a:extLst>
              <a:ext uri="{FF2B5EF4-FFF2-40B4-BE49-F238E27FC236}">
                <a16:creationId xmlns:a16="http://schemas.microsoft.com/office/drawing/2014/main" id="{CDAD44E6-127B-4B73-85A9-36731EFF9E7C}"/>
              </a:ext>
            </a:extLst>
          </p:cNvPr>
          <p:cNvSpPr/>
          <p:nvPr userDrawn="1"/>
        </p:nvSpPr>
        <p:spPr>
          <a:xfrm rot="10800000">
            <a:off x="11231261" y="228590"/>
            <a:ext cx="960739" cy="412133"/>
          </a:xfrm>
          <a:prstGeom prst="triangle">
            <a:avLst>
              <a:gd name="adj" fmla="val 0"/>
            </a:avLst>
          </a:prstGeom>
          <a:solidFill>
            <a:srgbClr val="014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10C409AF-2B06-4DD6-B23F-E30629C15194}"/>
              </a:ext>
            </a:extLst>
          </p:cNvPr>
          <p:cNvSpPr/>
          <p:nvPr userDrawn="1"/>
        </p:nvSpPr>
        <p:spPr>
          <a:xfrm>
            <a:off x="-1" y="6322214"/>
            <a:ext cx="10227607" cy="412133"/>
          </a:xfrm>
          <a:prstGeom prst="rect">
            <a:avLst/>
          </a:prstGeom>
          <a:solidFill>
            <a:srgbClr val="014C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5</a:t>
            </a:r>
            <a:r>
              <a:rPr lang="en-US" sz="2000" b="1" baseline="30000" dirty="0"/>
              <a:t>th</a:t>
            </a:r>
            <a:r>
              <a:rPr lang="en-US" sz="2000" b="1" dirty="0"/>
              <a:t> International Anatolian Energy Symposium 24-26 March 2021, Trabzon/TURKEY</a:t>
            </a:r>
            <a:endParaRPr lang="tr-TR" sz="2000" b="1" dirty="0"/>
          </a:p>
        </p:txBody>
      </p:sp>
      <p:sp>
        <p:nvSpPr>
          <p:cNvPr id="13" name="Dikdörtgen 12">
            <a:extLst>
              <a:ext uri="{FF2B5EF4-FFF2-40B4-BE49-F238E27FC236}">
                <a16:creationId xmlns:a16="http://schemas.microsoft.com/office/drawing/2014/main" id="{ED736B23-299A-407D-B903-1090E0516BE0}"/>
              </a:ext>
            </a:extLst>
          </p:cNvPr>
          <p:cNvSpPr/>
          <p:nvPr userDrawn="1"/>
        </p:nvSpPr>
        <p:spPr>
          <a:xfrm>
            <a:off x="0" y="6739914"/>
            <a:ext cx="12192000" cy="118086"/>
          </a:xfrm>
          <a:prstGeom prst="rect">
            <a:avLst/>
          </a:prstGeom>
          <a:solidFill>
            <a:srgbClr val="FFC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İkizkenar Üçgen 13">
            <a:extLst>
              <a:ext uri="{FF2B5EF4-FFF2-40B4-BE49-F238E27FC236}">
                <a16:creationId xmlns:a16="http://schemas.microsoft.com/office/drawing/2014/main" id="{FB5C5E8B-516D-4AE9-A455-70F165DCF5F6}"/>
              </a:ext>
            </a:extLst>
          </p:cNvPr>
          <p:cNvSpPr/>
          <p:nvPr userDrawn="1"/>
        </p:nvSpPr>
        <p:spPr>
          <a:xfrm>
            <a:off x="0" y="6326360"/>
            <a:ext cx="960739" cy="412133"/>
          </a:xfrm>
          <a:prstGeom prst="triangle">
            <a:avLst>
              <a:gd name="adj" fmla="val 0"/>
            </a:avLst>
          </a:prstGeom>
          <a:solidFill>
            <a:srgbClr val="FFC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DC9F6168-72B8-4553-9C7A-A290D2F3B8D7}"/>
              </a:ext>
            </a:extLst>
          </p:cNvPr>
          <p:cNvSpPr/>
          <p:nvPr userDrawn="1"/>
        </p:nvSpPr>
        <p:spPr>
          <a:xfrm>
            <a:off x="0" y="0"/>
            <a:ext cx="12192000" cy="230188"/>
          </a:xfrm>
          <a:prstGeom prst="rect">
            <a:avLst/>
          </a:prstGeom>
          <a:solidFill>
            <a:srgbClr val="014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0BDF20C-24BD-439C-819E-F057191B44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587231"/>
            <a:ext cx="514905" cy="2707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fld id="{C1B062E5-C27B-4D18-AE34-549E03A9BE9E}" type="slidenum">
              <a:rPr lang="tr-TR" smtClean="0"/>
              <a:pPr/>
              <a:t>‹#›</a:t>
            </a:fld>
            <a:endParaRPr lang="tr-TR" dirty="0"/>
          </a:p>
        </p:txBody>
      </p:sp>
      <p:pic>
        <p:nvPicPr>
          <p:cNvPr id="15" name="Resim 14">
            <a:extLst>
              <a:ext uri="{FF2B5EF4-FFF2-40B4-BE49-F238E27FC236}">
                <a16:creationId xmlns:a16="http://schemas.microsoft.com/office/drawing/2014/main" id="{1F89AAD7-FA86-470F-BFC0-F9D84966C3F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434"/>
          <a:stretch/>
        </p:blipFill>
        <p:spPr>
          <a:xfrm>
            <a:off x="10227606" y="6322214"/>
            <a:ext cx="1964394" cy="53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366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08769F7-97B6-457E-BC98-F2C1E81B56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Paper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3D98B7A-3515-4474-B6AE-1E76E1F496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Author name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surname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Author name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surname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Author name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surname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" name="Alt Başlık 2">
            <a:extLst>
              <a:ext uri="{FF2B5EF4-FFF2-40B4-BE49-F238E27FC236}">
                <a16:creationId xmlns:a16="http://schemas.microsoft.com/office/drawing/2014/main" id="{91F7E684-A41C-4845-89D6-5AB32A4FC035}"/>
              </a:ext>
            </a:extLst>
          </p:cNvPr>
          <p:cNvSpPr txBox="1">
            <a:spLocks/>
          </p:cNvSpPr>
          <p:nvPr/>
        </p:nvSpPr>
        <p:spPr>
          <a:xfrm>
            <a:off x="1524000" y="4448902"/>
            <a:ext cx="9144000" cy="428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b="1" i="0" dirty="0" err="1">
                <a:latin typeface="Arial" panose="020B0604020202020204" pitchFamily="34" charset="0"/>
                <a:cs typeface="Arial" panose="020B0604020202020204" pitchFamily="34" charset="0"/>
              </a:rPr>
              <a:t>Presenter</a:t>
            </a:r>
            <a:r>
              <a:rPr lang="tr-TR" b="1" i="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tr-TR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b="1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5CCD7678-9C01-4266-B4C4-6EAAEC2B0DDC}"/>
              </a:ext>
            </a:extLst>
          </p:cNvPr>
          <p:cNvSpPr txBox="1"/>
          <p:nvPr/>
        </p:nvSpPr>
        <p:spPr>
          <a:xfrm>
            <a:off x="0" y="5295766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  <a:r>
              <a:rPr lang="tr-TR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id="{8555AEFA-A2F9-43F3-ABFA-4C42B0FA9D69}"/>
              </a:ext>
            </a:extLst>
          </p:cNvPr>
          <p:cNvSpPr/>
          <p:nvPr/>
        </p:nvSpPr>
        <p:spPr>
          <a:xfrm>
            <a:off x="448742" y="307240"/>
            <a:ext cx="1538000" cy="1440000"/>
          </a:xfrm>
          <a:prstGeom prst="rect">
            <a:avLst/>
          </a:prstGeom>
          <a:solidFill>
            <a:srgbClr val="FFC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Institution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Organization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Logo</a:t>
            </a:r>
          </a:p>
        </p:txBody>
      </p:sp>
    </p:spTree>
    <p:extLst>
      <p:ext uri="{BB962C8B-B14F-4D97-AF65-F5344CB8AC3E}">
        <p14:creationId xmlns:p14="http://schemas.microsoft.com/office/powerpoint/2010/main" val="2797181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A8371D6-C0A8-4223-878F-043CAA78D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29399A3-CD3D-4FDC-A5B6-42DA1C795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102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8D37B27-D667-47B4-B3D1-8AF6AA2EB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Literature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C655FE3-0363-4B50-87FB-C9727D8A1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41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D43B76C-4656-4683-8DAF-E4FA24A62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Motivation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A975AA-A9F7-4606-8167-A4D2F3429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Motivation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  <a:p>
            <a:pPr>
              <a:buFont typeface="Wingdings" panose="05000000000000000000" pitchFamily="2" charset="2"/>
              <a:buChar char="§"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Motivation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>
              <a:buFont typeface="Wingdings" panose="05000000000000000000" pitchFamily="2" charset="2"/>
              <a:buChar char="§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Motivation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>
              <a:buFont typeface="Wingdings" panose="05000000000000000000" pitchFamily="2" charset="2"/>
              <a:buChar char="§"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>
              <a:buFont typeface="Wingdings" panose="05000000000000000000" pitchFamily="2" charset="2"/>
              <a:buChar char="§"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789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D43B76C-4656-4683-8DAF-E4FA24A62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A975AA-A9F7-4606-8167-A4D2F3429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607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D43B76C-4656-4683-8DAF-E4FA24A62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A975AA-A9F7-4606-8167-A4D2F3429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724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571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Acknowledgments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607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ES 2020 Template.potx" id="{7A456243-8247-435F-9BC6-628956A12C22}" vid="{DF8219EA-0943-41C6-89ED-E12556197E35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48</Words>
  <Application>Microsoft Office PowerPoint</Application>
  <PresentationFormat>Geniş ekran</PresentationFormat>
  <Paragraphs>23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Teması</vt:lpstr>
      <vt:lpstr>Paper Title</vt:lpstr>
      <vt:lpstr>Background</vt:lpstr>
      <vt:lpstr>Literature Review</vt:lpstr>
      <vt:lpstr>Motivation for Current Study</vt:lpstr>
      <vt:lpstr>Results and Discussion</vt:lpstr>
      <vt:lpstr>Conclusion</vt:lpstr>
      <vt:lpstr> References</vt:lpstr>
      <vt:lpstr>Acknowledgments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mustafayavuz coskun</dc:creator>
  <cp:lastModifiedBy>oncora</cp:lastModifiedBy>
  <cp:revision>19</cp:revision>
  <dcterms:created xsi:type="dcterms:W3CDTF">2020-12-02T09:06:41Z</dcterms:created>
  <dcterms:modified xsi:type="dcterms:W3CDTF">2021-01-26T09:45:01Z</dcterms:modified>
</cp:coreProperties>
</file>